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A11F-F451-4B7A-938F-BB4BD9ADD7B2}" type="datetimeFigureOut">
              <a:rPr lang="it-IT" smtClean="0"/>
              <a:pPr/>
              <a:t>11/10/2013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AB1C-F415-4550-B6F3-6358CF814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GcMAF*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BV-2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602128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*GcMAF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oleic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acid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800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800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092" y="1600200"/>
            <a:ext cx="70358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800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493" y="1600200"/>
            <a:ext cx="55050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GcMAF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800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24h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Presentazione su schermo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Effects of GcMAF*  on glial cells BV-2</vt:lpstr>
      <vt:lpstr>Control</vt:lpstr>
      <vt:lpstr>GcMAF, 8 pM, 24h</vt:lpstr>
      <vt:lpstr>GcMAF, 8 pM, 24h</vt:lpstr>
      <vt:lpstr>GcMAF, 8 pM, 24h</vt:lpstr>
      <vt:lpstr>GcMAF, 800 pM, 24h</vt:lpstr>
      <vt:lpstr>GcMAF, 800 pM, 24h</vt:lpstr>
      <vt:lpstr>GcMAF, 800 pM, 24h</vt:lpstr>
      <vt:lpstr>GcMAF, 800 pM, 24h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GcMAF on glial cells BV-2</dc:title>
  <dc:creator>Proprietario</dc:creator>
  <cp:lastModifiedBy>Proprietario</cp:lastModifiedBy>
  <cp:revision>8</cp:revision>
  <dcterms:created xsi:type="dcterms:W3CDTF">2013-10-11T13:33:19Z</dcterms:created>
  <dcterms:modified xsi:type="dcterms:W3CDTF">2013-10-11T13:50:10Z</dcterms:modified>
</cp:coreProperties>
</file>